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16-05-2022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xmlns="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Use </a:t>
            </a:r>
            <a:r>
              <a:rPr lang="en-IN" sz="4400" b="1" dirty="0" err="1" smtClean="0">
                <a:solidFill>
                  <a:srgbClr val="3A3A3A"/>
                </a:solidFill>
                <a:latin typeface="Inconsolata" panose="020B0604020202020204" pitchFamily="2" charset="0"/>
              </a:rPr>
              <a:t>Autosum</a:t>
            </a:r>
            <a:r>
              <a:rPr lang="en-IN" sz="4400" b="1" i="0" dirty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Excel</a:t>
            </a:r>
          </a:p>
        </p:txBody>
      </p:sp>
    </p:spTree>
    <p:extLst>
      <p:ext uri="{BB962C8B-B14F-4D97-AF65-F5344CB8AC3E}">
        <p14:creationId xmlns:p14="http://schemas.microsoft.com/office/powerpoint/2010/main" xmlns="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3</cp:revision>
  <dcterms:created xsi:type="dcterms:W3CDTF">2022-04-01T09:06:13Z</dcterms:created>
  <dcterms:modified xsi:type="dcterms:W3CDTF">2022-05-16T07:02:41Z</dcterms:modified>
</cp:coreProperties>
</file>