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Clear 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Content(keyboard shortcuts)</a:t>
            </a:r>
            <a:r>
              <a:rPr lang="en-IN" sz="4400" b="1" i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3</cp:revision>
  <dcterms:created xsi:type="dcterms:W3CDTF">2022-04-01T09:06:13Z</dcterms:created>
  <dcterms:modified xsi:type="dcterms:W3CDTF">2022-05-24T09:33:34Z</dcterms:modified>
</cp:coreProperties>
</file>