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 showGuides="1">
      <p:cViewPr varScale="1">
        <p:scale>
          <a:sx n="68" d="100"/>
          <a:sy n="68" d="100"/>
        </p:scale>
        <p:origin x="-84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AFCC57E-5BBB-439F-8F5E-B7717FD75A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7700B66B-B60F-4660-B942-1E693797A9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7508616-B9EB-4017-B772-C21A1BCF75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24-05-2022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DE245CF-FE6B-486E-929E-026A95217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817589B-71D3-4608-B196-D01CD21B1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9748933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62E5130-1D5E-4588-B831-AE637CCC5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84D1640-C9D9-4E56-9B0F-FABA9F84A6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965F183-642C-4370-8952-C8A20A762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24-05-2022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356864E-05AB-4F0C-BBDF-5571C78AC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13A66B4-9909-49EA-92E6-602520252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477297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F300770-9B14-4F55-B22B-DA3DB543C1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FCCEE14-D8F5-4988-A910-C49ABF886A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FD6DFB0-BA44-495C-BFE2-FC103C10D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24-05-2022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305929C-56AB-4E99-8957-A9C9D94F8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121C588-7AA1-4149-9B8A-4E31DC6F4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8426379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A257FAE-63B6-4772-87A3-B62BFF8C08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04C6B49-573B-412D-9198-9C8C053652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291932A-DE4D-4D6A-9E96-F5F0688471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EC40F28B-887E-4547-931D-F29929CCB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24-05-2022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AE5459C-809E-45A4-870F-98114D9B5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A3B2B7E-89CC-4D7A-A604-BD407C86F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042862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EA9AC17-1857-447B-9C8F-5905DD8A3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7DB3149-BED8-42FA-B7BB-FA01D507F5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8A5C2AF9-BDA9-4B15-A92E-4715309570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1700232C-CF82-4020-BE37-06A7EE7AE8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5189222C-7796-4860-8BCC-7FF435582D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9646A8B4-4D5E-4E6D-8791-378A4D75A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24-05-2022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C8CBBEBC-727D-4EA1-858F-150F48337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11DC3272-15AF-495E-B104-0FD31C0FD4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1808250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803869C-EF3B-4B7F-A2B9-48BE9DF70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68A8580A-1B99-49DB-9069-2EDBAC2EE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24-05-2022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69EED0DD-BAAD-4C2E-89CF-C146BBC4B2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18405065-7A0E-4887-AF05-F881A210B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948902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0772D91E-E307-417D-88D8-6FC2F7948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24-05-2022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7EEE3AE6-E608-4455-A47E-0180A014D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74F05F8-E06A-469E-9945-EC8F1EDA2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4980720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6D90FC5-867C-450C-81A6-A03CBAE9D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FD8E99F-BE96-4B27-951A-3CD87C0D64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C85001AF-F48D-4154-9A8F-BAEE78F8A9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72482A8-4B15-41BD-8DB3-FCE008468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24-05-2022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D20B46FC-8FC7-45C7-824A-33F7C81324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B8E91955-3FEE-4EAB-990C-7E34BCBB8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46743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37D235A-0FE4-4791-A6C9-8ABC2B7F12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0EC780CB-E1C6-40BD-A343-DFE290199E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5DA284C5-AFA0-49F5-9BF6-2758445CDD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C13D69C-7C4D-4E82-ACE5-69FEE2DB8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24-05-2022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93D481C2-EAD5-4816-8363-B1FF1AF35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4F7DAF1-0824-48B4-945B-174C6031B3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5165280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EF3A8ED-0923-4427-92F1-E36347CDD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827B2837-BBE6-4810-9A4C-2BDD1CA4D1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ED69B1F-D68E-427C-8F89-E4D6CF311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24-05-2022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1140538-5ECB-4DB2-B308-2C085D79D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7E34B28-B696-431A-B4EB-813D34FED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248073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BA31CA16-FC0A-48C9-AD72-FF0B9F0F7F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D51F7D56-2F2B-4E9E-A61A-BFFCCAEE1A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618368B-F016-41A8-BA3F-AE3BA008C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24-05-2022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EAA5E8C-EA20-42F3-ABD8-8276CD8D7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5524E5A-0BA4-4A8D-B526-CE856B88C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684949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526C53EB-FB21-400A-8823-ED039FBEA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B45EE7C-1802-4A2A-BE83-9BDFFE1D19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1C2AF73-4DF7-49AD-A06E-D9AE6830C8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531749-76ED-4E79-B2B4-E0FB87F695BB}" type="datetimeFigureOut">
              <a:rPr lang="en-IN" smtClean="0"/>
              <a:pPr/>
              <a:t>24-05-2022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6C32B2D-EDBB-4ACD-875B-FD117C0530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A93C959-BCD7-4902-869B-314FB7C2BB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695470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xmlns="" id="{CEB24327-CA5B-4912-80D5-ABAF19743F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8859" y="0"/>
            <a:ext cx="11803141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BE52417-82CD-4E93-B521-F947636121BD}"/>
              </a:ext>
            </a:extLst>
          </p:cNvPr>
          <p:cNvSpPr txBox="1"/>
          <p:nvPr/>
        </p:nvSpPr>
        <p:spPr>
          <a:xfrm>
            <a:off x="716280" y="4008120"/>
            <a:ext cx="656844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4400" b="1" i="0" dirty="0">
                <a:solidFill>
                  <a:srgbClr val="3A3A3A"/>
                </a:solidFill>
                <a:effectLst/>
                <a:latin typeface="Inconsolata" panose="020B0604020202020204" pitchFamily="2" charset="0"/>
              </a:rPr>
              <a:t>Learn How to Use </a:t>
            </a:r>
            <a:r>
              <a:rPr lang="en-IN" sz="4400" b="1" dirty="0" smtClean="0">
                <a:solidFill>
                  <a:srgbClr val="3A3A3A"/>
                </a:solidFill>
                <a:latin typeface="Inconsolata" panose="020B0604020202020204" pitchFamily="2" charset="0"/>
              </a:rPr>
              <a:t>Drag Down (</a:t>
            </a:r>
            <a:r>
              <a:rPr lang="en-IN" sz="4400" b="1" smtClean="0">
                <a:solidFill>
                  <a:srgbClr val="3A3A3A"/>
                </a:solidFill>
                <a:latin typeface="Inconsolata" panose="020B0604020202020204" pitchFamily="2" charset="0"/>
              </a:rPr>
              <a:t>keyboard shortcut</a:t>
            </a:r>
            <a:r>
              <a:rPr lang="en-IN" sz="4400" b="1" dirty="0" smtClean="0">
                <a:solidFill>
                  <a:srgbClr val="3A3A3A"/>
                </a:solidFill>
                <a:latin typeface="Inconsolata" panose="020B0604020202020204" pitchFamily="2" charset="0"/>
              </a:rPr>
              <a:t>)</a:t>
            </a:r>
            <a:r>
              <a:rPr lang="en-IN" sz="4400" b="1" i="0" dirty="0" smtClean="0">
                <a:solidFill>
                  <a:srgbClr val="3A3A3A"/>
                </a:solidFill>
                <a:effectLst/>
                <a:latin typeface="Inconsolata" panose="020B0604020202020204" pitchFamily="2" charset="0"/>
              </a:rPr>
              <a:t> </a:t>
            </a:r>
            <a:r>
              <a:rPr lang="en-IN" sz="4400" b="1" i="0" dirty="0">
                <a:solidFill>
                  <a:srgbClr val="3A3A3A"/>
                </a:solidFill>
                <a:effectLst/>
                <a:latin typeface="Inconsolata" panose="020B0604020202020204" pitchFamily="2" charset="0"/>
              </a:rPr>
              <a:t>in Excel</a:t>
            </a:r>
          </a:p>
        </p:txBody>
      </p:sp>
    </p:spTree>
    <p:extLst>
      <p:ext uri="{BB962C8B-B14F-4D97-AF65-F5344CB8AC3E}">
        <p14:creationId xmlns:p14="http://schemas.microsoft.com/office/powerpoint/2010/main" xmlns="" val="24939035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12</Words>
  <Application>Microsoft Office PowerPoint</Application>
  <PresentationFormat>Custom</PresentationFormat>
  <Paragraphs>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Vikash Sharma</dc:creator>
  <cp:lastModifiedBy>DELL</cp:lastModifiedBy>
  <cp:revision>3</cp:revision>
  <dcterms:created xsi:type="dcterms:W3CDTF">2022-04-01T09:06:13Z</dcterms:created>
  <dcterms:modified xsi:type="dcterms:W3CDTF">2022-05-24T11:10:54Z</dcterms:modified>
</cp:coreProperties>
</file>