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</a:t>
            </a:r>
            <a:r>
              <a:rPr lang="en-IN" sz="4400" b="1" i="0" dirty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Fi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nd </a:t>
            </a:r>
            <a:r>
              <a:rPr lang="en-IN" sz="4400" b="1" smtClean="0">
                <a:solidFill>
                  <a:srgbClr val="3A3A3A"/>
                </a:solidFill>
                <a:latin typeface="Inconsolata" panose="020B0604020202020204" pitchFamily="2" charset="0"/>
              </a:rPr>
              <a:t>&amp; Replace 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options</a:t>
            </a:r>
            <a:r>
              <a:rPr lang="en-IN" sz="4400" b="1" i="0" dirty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:p14="http://schemas.microsoft.com/office/powerpoint/2010/main" xmlns="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9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4</cp:revision>
  <dcterms:created xsi:type="dcterms:W3CDTF">2022-04-01T09:06:13Z</dcterms:created>
  <dcterms:modified xsi:type="dcterms:W3CDTF">2022-05-25T07:04:32Z</dcterms:modified>
</cp:coreProperties>
</file>