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Print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Preview option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9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2022-05-25T08:10:03Z</dcterms:modified>
</cp:coreProperties>
</file>