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-8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FCC57E-5BBB-439F-8F5E-B7717FD75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700B66B-B60F-4660-B942-1E693797A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508616-B9EB-4017-B772-C21A1BCF7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E245CF-FE6B-486E-929E-026A9521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17589B-71D3-4608-B196-D01CD21B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7489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2E5130-1D5E-4588-B831-AE637CCC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4D1640-C9D9-4E56-9B0F-FABA9F84A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65F183-642C-4370-8952-C8A20A762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56864E-05AB-4F0C-BBDF-5571C78A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3A66B4-9909-49EA-92E6-60252025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7729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300770-9B14-4F55-B22B-DA3DB543C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CCEE14-D8F5-4988-A910-C49ABF886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D6DFB0-BA44-495C-BFE2-FC103C10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305929C-56AB-4E99-8957-A9C9D94F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121C588-7AA1-4149-9B8A-4E31DC6F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4263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257FAE-63B6-4772-87A3-B62BFF8C0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4C6B49-573B-412D-9198-9C8C05365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291932A-DE4D-4D6A-9E96-F5F068847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C40F28B-887E-4547-931D-F29929CC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AE5459C-809E-45A4-870F-98114D9B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A3B2B7E-89CC-4D7A-A604-BD407C86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4286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A9AC17-1857-447B-9C8F-5905DD8A3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DB3149-BED8-42FA-B7BB-FA01D507F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A5C2AF9-BDA9-4B15-A92E-471530957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700232C-CF82-4020-BE37-06A7EE7AE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189222C-7796-4860-8BCC-7FF435582D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646A8B4-4D5E-4E6D-8791-378A4D75A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8CBBEBC-727D-4EA1-858F-150F4833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1DC3272-15AF-495E-B104-0FD31C0F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8082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03869C-EF3B-4B7F-A2B9-48BE9DF70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8A8580A-1B99-49DB-9069-2EDBAC2E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9EED0DD-BAAD-4C2E-89CF-C146BBC4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8405065-7A0E-4887-AF05-F881A210B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4890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72D91E-E307-417D-88D8-6FC2F794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EEE3AE6-E608-4455-A47E-0180A014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74F05F8-E06A-469E-9945-EC8F1EDA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9807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D90FC5-867C-450C-81A6-A03CBAE9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D8E99F-BE96-4B27-951A-3CD87C0D6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85001AF-F48D-4154-9A8F-BAEE78F8A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72482A8-4B15-41BD-8DB3-FCE00846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20B46FC-8FC7-45C7-824A-33F7C8132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8E91955-3FEE-4EAB-990C-7E34BCBB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674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7D235A-0FE4-4791-A6C9-8ABC2B7F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EC780CB-E1C6-40BD-A343-DFE290199E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DA284C5-AFA0-49F5-9BF6-2758445CD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13D69C-7C4D-4E82-ACE5-69FEE2DB8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3D481C2-EAD5-4816-8363-B1FF1AF3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4F7DAF1-0824-48B4-945B-174C6031B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1652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F3A8ED-0923-4427-92F1-E36347CD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27B2837-BBE6-4810-9A4C-2BDD1CA4D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ED69B1F-D68E-427C-8F89-E4D6CF31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140538-5ECB-4DB2-B308-2C085D79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E34B28-B696-431A-B4EB-813D34FE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4807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A31CA16-FC0A-48C9-AD72-FF0B9F0F7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1F7D56-2F2B-4E9E-A61A-BFFCCAEE1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18368B-F016-41A8-BA3F-AE3BA00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AA5E8C-EA20-42F3-ABD8-8276CD8D7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524E5A-0BA4-4A8D-B526-CE856B88C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8494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26C53EB-FB21-400A-8823-ED039FBEA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B45EE7C-1802-4A2A-BE83-9BDFFE1D1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C2AF73-4DF7-49AD-A06E-D9AE6830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31749-76ED-4E79-B2B4-E0FB87F695BB}" type="datetimeFigureOut">
              <a:rPr lang="en-IN" smtClean="0"/>
              <a:pPr/>
              <a:t>25-05-2022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C32B2D-EDBB-4ACD-875B-FD117C053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A93C959-BCD7-4902-869B-314FB7C2B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9547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xmlns="" id="{CEB24327-CA5B-4912-80D5-ABAF19743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859" y="0"/>
            <a:ext cx="1180314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E52417-82CD-4E93-B521-F947636121BD}"/>
              </a:ext>
            </a:extLst>
          </p:cNvPr>
          <p:cNvSpPr txBox="1"/>
          <p:nvPr/>
        </p:nvSpPr>
        <p:spPr>
          <a:xfrm>
            <a:off x="716280" y="4008120"/>
            <a:ext cx="6568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Learn How to </a:t>
            </a:r>
            <a:r>
              <a:rPr lang="en-IN" sz="4400" b="1" i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Use </a:t>
            </a:r>
            <a:r>
              <a:rPr lang="en-IN" sz="4400" b="1" i="0" smtClean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Strikethrough </a:t>
            </a:r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in Excel</a:t>
            </a:r>
          </a:p>
        </p:txBody>
      </p:sp>
    </p:spTree>
    <p:extLst>
      <p:ext uri="{BB962C8B-B14F-4D97-AF65-F5344CB8AC3E}">
        <p14:creationId xmlns:p14="http://schemas.microsoft.com/office/powerpoint/2010/main" xmlns="" val="249390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7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Vikash Sharma</dc:creator>
  <cp:lastModifiedBy>DELL</cp:lastModifiedBy>
  <cp:revision>4</cp:revision>
  <dcterms:created xsi:type="dcterms:W3CDTF">2022-04-01T09:06:13Z</dcterms:created>
  <dcterms:modified xsi:type="dcterms:W3CDTF">2022-05-25T08:38:01Z</dcterms:modified>
</cp:coreProperties>
</file>